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"/>
  </p:notesMasterIdLst>
  <p:sldIdLst>
    <p:sldId id="287" r:id="rId2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72" d="100"/>
          <a:sy n="72" d="100"/>
        </p:scale>
        <p:origin x="660" y="6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Introducing Our Trustee’s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Ryan Buglass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28191-45A5-DEA1-F978-421F83D5E6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Chair of Trustee’s</a:t>
            </a:r>
          </a:p>
        </p:txBody>
      </p:sp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F269F917-64D7-CDF3-D985-799AE9C3B79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Brian </a:t>
            </a:r>
            <a:r>
              <a:rPr lang="en-US" dirty="0" err="1">
                <a:solidFill>
                  <a:schemeClr val="tx1"/>
                </a:solidFill>
              </a:rPr>
              <a:t>joscelyne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Text Placeholder 159">
            <a:extLst>
              <a:ext uri="{FF2B5EF4-FFF2-40B4-BE49-F238E27FC236}">
                <a16:creationId xmlns:a16="http://schemas.microsoft.com/office/drawing/2014/main" id="{2814DD63-8543-970F-927B-E6AA56C99E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F6A845-F328-1053-A365-3DA9CBAF9B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Penny Graver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6AF003-A457-D7E6-F39B-1A85A426A3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Chair of Trustee’s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18835196-357D-8C96-24B5-B52A2DDEB0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Roger </a:t>
            </a:r>
            <a:r>
              <a:rPr lang="en-US" dirty="0" err="1">
                <a:solidFill>
                  <a:schemeClr val="tx1"/>
                </a:solidFill>
              </a:rPr>
              <a:t>dixon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7" name="Text Placeholder 186">
            <a:extLst>
              <a:ext uri="{FF2B5EF4-FFF2-40B4-BE49-F238E27FC236}">
                <a16:creationId xmlns:a16="http://schemas.microsoft.com/office/drawing/2014/main" id="{41C11B69-21C7-3FD7-1E14-583CF5B1707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413FDF-11CF-6B9B-871F-ED1ED06E7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Lynne Dexter​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CED26D-9022-0D83-FB0D-E3471E6F7E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Trustee</a:t>
            </a:r>
          </a:p>
        </p:txBody>
      </p:sp>
      <p:sp>
        <p:nvSpPr>
          <p:cNvPr id="188" name="Text Placeholder 187">
            <a:extLst>
              <a:ext uri="{FF2B5EF4-FFF2-40B4-BE49-F238E27FC236}">
                <a16:creationId xmlns:a16="http://schemas.microsoft.com/office/drawing/2014/main" id="{D362CDA4-D5CF-59E2-690B-FD99A9F4A51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Catherine Porter </a:t>
            </a:r>
          </a:p>
        </p:txBody>
      </p:sp>
      <p:sp>
        <p:nvSpPr>
          <p:cNvPr id="189" name="Text Placeholder 188">
            <a:extLst>
              <a:ext uri="{FF2B5EF4-FFF2-40B4-BE49-F238E27FC236}">
                <a16:creationId xmlns:a16="http://schemas.microsoft.com/office/drawing/2014/main" id="{D14B20BF-5DF9-3EC6-60DD-C63E039F74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8301B7-15C5-E184-096F-BF82F42163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Michelle Chung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57FB11-65D1-6B1C-8D88-F932BF765A7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Trustee</a:t>
            </a:r>
          </a:p>
        </p:txBody>
      </p:sp>
      <p:sp>
        <p:nvSpPr>
          <p:cNvPr id="190" name="Text Placeholder 189">
            <a:extLst>
              <a:ext uri="{FF2B5EF4-FFF2-40B4-BE49-F238E27FC236}">
                <a16:creationId xmlns:a16="http://schemas.microsoft.com/office/drawing/2014/main" id="{6FA69800-878A-E997-C835-4A34703F239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Beryl riley</a:t>
            </a:r>
          </a:p>
        </p:txBody>
      </p: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231555FC-0BA5-3E6F-7FCB-66878580BB2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B8702-37B7-6F93-6E1E-53BA626EB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374" y="1488798"/>
            <a:ext cx="1702458" cy="17024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B46955-3E1F-85A1-BC22-DD2C89C91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102" y="1488798"/>
            <a:ext cx="1702458" cy="17024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70685B-3DC2-B16F-8808-E424B04C8F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693"/>
          <a:stretch/>
        </p:blipFill>
        <p:spPr>
          <a:xfrm>
            <a:off x="4122328" y="3958739"/>
            <a:ext cx="1576504" cy="18314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6F4099-F53A-4C10-7606-1246BAC1B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457" y="1493964"/>
            <a:ext cx="1702458" cy="1702458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4F571EF-C30D-2E66-1121-8BBFC075DB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43" t="19939" r="14752" b="22320"/>
          <a:stretch/>
        </p:blipFill>
        <p:spPr>
          <a:xfrm>
            <a:off x="9163434" y="3977991"/>
            <a:ext cx="1576504" cy="1831446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D24D907-1822-A723-B5B7-35484FAE98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664" y="4011918"/>
            <a:ext cx="1435718" cy="179751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BF6702E5-D32E-2BA9-738E-19784CBBA1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6838" y="1488798"/>
            <a:ext cx="1702459" cy="170245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B90C3A0E-A3A8-6B8D-495C-3BD43B5977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2110" y="3977991"/>
            <a:ext cx="1556867" cy="18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69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34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Sabon Next LT</vt:lpstr>
      <vt:lpstr>Office Theme</vt:lpstr>
      <vt:lpstr>Introducing Our Trustee’s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</dc:title>
  <dc:subject/>
  <dc:creator>Emma Little</dc:creator>
  <cp:lastModifiedBy>Emma Little</cp:lastModifiedBy>
  <cp:revision>2</cp:revision>
  <dcterms:created xsi:type="dcterms:W3CDTF">2022-11-16T10:27:02Z</dcterms:created>
  <dcterms:modified xsi:type="dcterms:W3CDTF">2022-11-16T11:38:38Z</dcterms:modified>
</cp:coreProperties>
</file>